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4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51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55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00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62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2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670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249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48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32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969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AEFE1-06B8-4E2A-AAFB-ED05F40B4B0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4DF63-2E8E-462F-8920-4D1B90AA1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41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" y="138443"/>
            <a:ext cx="2735009" cy="2045957"/>
          </a:xfrm>
          <a:prstGeom prst="rect">
            <a:avLst/>
          </a:prstGeom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6200" y="138443"/>
            <a:ext cx="2736000" cy="2044800"/>
          </a:xfrm>
          <a:prstGeom prst="rect">
            <a:avLst/>
          </a:prstGeom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751600" y="138443"/>
            <a:ext cx="2736000" cy="204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98900" y="138443"/>
            <a:ext cx="2736000" cy="204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" name="图片 9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4491" y="2281425"/>
            <a:ext cx="2736000" cy="2044800"/>
          </a:xfrm>
          <a:prstGeom prst="rect">
            <a:avLst/>
          </a:prstGeom>
        </p:spPr>
      </p:pic>
      <p:pic>
        <p:nvPicPr>
          <p:cNvPr id="11" name="图片 10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46861" y="2281425"/>
            <a:ext cx="2736000" cy="2044800"/>
          </a:xfrm>
          <a:prstGeom prst="rect">
            <a:avLst/>
          </a:prstGeom>
        </p:spPr>
      </p:pic>
      <p:pic>
        <p:nvPicPr>
          <p:cNvPr id="12" name="图片 11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899231" y="2281425"/>
            <a:ext cx="2736000" cy="204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751600" y="2281425"/>
            <a:ext cx="2736000" cy="2044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9793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37" y="3495690"/>
            <a:ext cx="5542857" cy="24761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53280" y="238119"/>
            <a:ext cx="11533630" cy="2044800"/>
            <a:chOff x="353280" y="238119"/>
            <a:chExt cx="11533630" cy="2044800"/>
          </a:xfrm>
        </p:grpSpPr>
        <p:pic>
          <p:nvPicPr>
            <p:cNvPr id="6" name="图片 5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366" y="238119"/>
              <a:ext cx="2736000" cy="2044800"/>
            </a:xfrm>
            <a:prstGeom prst="rect">
              <a:avLst/>
            </a:prstGeom>
          </p:spPr>
        </p:pic>
        <p:pic>
          <p:nvPicPr>
            <p:cNvPr id="7" name="图片 6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0910" y="238119"/>
              <a:ext cx="2736000" cy="2044800"/>
            </a:xfrm>
            <a:prstGeom prst="rect">
              <a:avLst/>
            </a:prstGeom>
          </p:spPr>
        </p:pic>
        <p:pic>
          <p:nvPicPr>
            <p:cNvPr id="8" name="图片 7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280" y="238119"/>
              <a:ext cx="2736000" cy="2044800"/>
            </a:xfrm>
            <a:prstGeom prst="rect">
              <a:avLst/>
            </a:prstGeom>
          </p:spPr>
        </p:pic>
        <p:pic>
          <p:nvPicPr>
            <p:cNvPr id="5" name="图片 4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5823" y="238119"/>
              <a:ext cx="2736000" cy="20448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01723" y="288919"/>
              <a:ext cx="1438577" cy="731907"/>
            </a:xfrm>
            <a:prstGeom prst="rect">
              <a:avLst/>
            </a:prstGeom>
          </p:spPr>
        </p:pic>
      </p:grpSp>
      <p:pic>
        <p:nvPicPr>
          <p:cNvPr id="11" name="图片 10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2987" y="3032119"/>
            <a:ext cx="2736000" cy="20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682" y="3752820"/>
            <a:ext cx="3041367" cy="24024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788" y="2940271"/>
            <a:ext cx="4495238" cy="354285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28957" y="298868"/>
            <a:ext cx="8749450" cy="2044800"/>
            <a:chOff x="828957" y="298868"/>
            <a:chExt cx="8749450" cy="2044800"/>
          </a:xfrm>
        </p:grpSpPr>
        <p:pic>
          <p:nvPicPr>
            <p:cNvPr id="6" name="图片 5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957" y="298868"/>
              <a:ext cx="2736000" cy="2044800"/>
            </a:xfrm>
            <a:prstGeom prst="rect">
              <a:avLst/>
            </a:prstGeom>
          </p:spPr>
        </p:pic>
        <p:pic>
          <p:nvPicPr>
            <p:cNvPr id="7" name="图片 6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5682" y="298868"/>
              <a:ext cx="2736000" cy="2044800"/>
            </a:xfrm>
            <a:prstGeom prst="rect">
              <a:avLst/>
            </a:prstGeom>
          </p:spPr>
        </p:pic>
        <p:pic>
          <p:nvPicPr>
            <p:cNvPr id="9" name="图片 8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407" y="298868"/>
              <a:ext cx="2736000" cy="204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9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0" y="9372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152400" y="9525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5928" y="93450"/>
            <a:ext cx="12058505" cy="4531992"/>
            <a:chOff x="85928" y="93450"/>
            <a:chExt cx="12058505" cy="4531992"/>
          </a:xfrm>
        </p:grpSpPr>
        <p:pic>
          <p:nvPicPr>
            <p:cNvPr id="10" name="图片 9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4279" y="93450"/>
              <a:ext cx="1688400" cy="1486800"/>
            </a:xfrm>
            <a:prstGeom prst="rect">
              <a:avLst/>
            </a:prstGeom>
          </p:spPr>
        </p:pic>
        <p:pic>
          <p:nvPicPr>
            <p:cNvPr id="11" name="图片 10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2630" y="93450"/>
              <a:ext cx="1688400" cy="1486800"/>
            </a:xfrm>
            <a:prstGeom prst="rect">
              <a:avLst/>
            </a:prstGeom>
          </p:spPr>
        </p:pic>
        <p:pic>
          <p:nvPicPr>
            <p:cNvPr id="12" name="图片 11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0981" y="93450"/>
              <a:ext cx="1688400" cy="1486800"/>
            </a:xfrm>
            <a:prstGeom prst="rect">
              <a:avLst/>
            </a:prstGeom>
          </p:spPr>
        </p:pic>
        <p:pic>
          <p:nvPicPr>
            <p:cNvPr id="13" name="图片 12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9332" y="93450"/>
              <a:ext cx="1688400" cy="1486800"/>
            </a:xfrm>
            <a:prstGeom prst="rect">
              <a:avLst/>
            </a:prstGeom>
          </p:spPr>
        </p:pic>
        <p:pic>
          <p:nvPicPr>
            <p:cNvPr id="14" name="图片 13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27683" y="93450"/>
              <a:ext cx="1688400" cy="1486800"/>
            </a:xfrm>
            <a:prstGeom prst="rect">
              <a:avLst/>
            </a:prstGeom>
          </p:spPr>
        </p:pic>
        <p:pic>
          <p:nvPicPr>
            <p:cNvPr id="16" name="图片 15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6033" y="93450"/>
              <a:ext cx="1688400" cy="1486800"/>
            </a:xfrm>
            <a:prstGeom prst="rect">
              <a:avLst/>
            </a:prstGeom>
          </p:spPr>
        </p:pic>
        <p:pic>
          <p:nvPicPr>
            <p:cNvPr id="17" name="图片 16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928" y="93450"/>
              <a:ext cx="1688400" cy="1486800"/>
            </a:xfrm>
            <a:prstGeom prst="rect">
              <a:avLst/>
            </a:prstGeom>
          </p:spPr>
        </p:pic>
        <p:pic>
          <p:nvPicPr>
            <p:cNvPr id="19" name="图片 18"/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28" y="1616721"/>
              <a:ext cx="1688400" cy="1486800"/>
            </a:xfrm>
            <a:prstGeom prst="rect">
              <a:avLst/>
            </a:prstGeom>
          </p:spPr>
        </p:pic>
        <p:pic>
          <p:nvPicPr>
            <p:cNvPr id="1030" name="图片 1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341" y="1616721"/>
              <a:ext cx="168592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图片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279" y="1616721"/>
              <a:ext cx="168592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图片 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217" y="1616721"/>
              <a:ext cx="168592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图片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155" y="1616721"/>
              <a:ext cx="168592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图片 5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28093" y="1616721"/>
              <a:ext cx="1687565" cy="148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图片 6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6033" y="1616721"/>
              <a:ext cx="168592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图片 9"/>
            <p:cNvPicPr>
              <a:picLocks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166" y="3138642"/>
              <a:ext cx="168592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图片 10"/>
            <p:cNvPicPr>
              <a:picLocks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929" y="3138642"/>
              <a:ext cx="168592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图片 11"/>
            <p:cNvPicPr>
              <a:picLocks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692" y="3138642"/>
              <a:ext cx="169545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图片 12"/>
            <p:cNvPicPr>
              <a:picLocks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96980" y="3138642"/>
              <a:ext cx="1687565" cy="1483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图片 13"/>
            <p:cNvPicPr>
              <a:picLocks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1743" y="3138642"/>
              <a:ext cx="169545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图片 14"/>
            <p:cNvPicPr>
              <a:picLocks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6033" y="3138642"/>
              <a:ext cx="168592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图片 24"/>
            <p:cNvPicPr preferRelativeResize="0"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5928" y="3138642"/>
              <a:ext cx="1688400" cy="148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59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50282" y="209707"/>
            <a:ext cx="11352574" cy="6599131"/>
            <a:chOff x="250282" y="209707"/>
            <a:chExt cx="11352574" cy="659913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7521" y="6513600"/>
              <a:ext cx="6961905" cy="295238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250282" y="209707"/>
              <a:ext cx="11352574" cy="6340459"/>
              <a:chOff x="250282" y="209707"/>
              <a:chExt cx="11352574" cy="6340459"/>
            </a:xfrm>
          </p:grpSpPr>
          <p:pic>
            <p:nvPicPr>
              <p:cNvPr id="14" name="图片 13"/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283" y="2387934"/>
                <a:ext cx="2736000" cy="2044800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4665" y="2387934"/>
                <a:ext cx="2736000" cy="20448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283" y="209707"/>
                <a:ext cx="2736000" cy="20448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 preferRelativeResize="0"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4665" y="209707"/>
                <a:ext cx="2736000" cy="2044800"/>
              </a:xfrm>
              <a:prstGeom prst="rect">
                <a:avLst/>
              </a:prstGeom>
            </p:spPr>
          </p:pic>
          <p:pic>
            <p:nvPicPr>
              <p:cNvPr id="2" name="图片 1"/>
              <p:cNvPicPr preferRelativeResize="0"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282" y="4505366"/>
                <a:ext cx="2790000" cy="2044800"/>
              </a:xfrm>
              <a:prstGeom prst="rect">
                <a:avLst/>
              </a:prstGeom>
            </p:spPr>
          </p:pic>
          <p:pic>
            <p:nvPicPr>
              <p:cNvPr id="4" name="图片 3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4665" y="4505366"/>
                <a:ext cx="2736000" cy="2044800"/>
              </a:xfrm>
              <a:prstGeom prst="rect">
                <a:avLst/>
              </a:prstGeom>
            </p:spPr>
          </p:pic>
          <p:grpSp>
            <p:nvGrpSpPr>
              <p:cNvPr id="23" name="组合 22"/>
              <p:cNvGrpSpPr/>
              <p:nvPr/>
            </p:nvGrpSpPr>
            <p:grpSpPr>
              <a:xfrm>
                <a:off x="3122473" y="209707"/>
                <a:ext cx="2736000" cy="2044800"/>
                <a:chOff x="5955356" y="941108"/>
                <a:chExt cx="4986122" cy="3770783"/>
              </a:xfrm>
            </p:grpSpPr>
            <p:pic>
              <p:nvPicPr>
                <p:cNvPr id="24" name="图片 23"/>
                <p:cNvPicPr preferRelativeResize="0"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84335" y="949986"/>
                  <a:ext cx="4657143" cy="3761905"/>
                </a:xfrm>
                <a:prstGeom prst="rect">
                  <a:avLst/>
                </a:prstGeom>
              </p:spPr>
            </p:pic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356" y="941108"/>
                  <a:ext cx="800000" cy="3408950"/>
                </a:xfrm>
                <a:prstGeom prst="rect">
                  <a:avLst/>
                </a:prstGeom>
              </p:spPr>
            </p:pic>
          </p:grpSp>
          <p:pic>
            <p:nvPicPr>
              <p:cNvPr id="26" name="图片 25"/>
              <p:cNvPicPr preferRelativeResize="0"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66856" y="209707"/>
                <a:ext cx="2736000" cy="2044800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 preferRelativeResize="0"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5694" y="2387934"/>
                <a:ext cx="2736000" cy="2088000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 preferRelativeResize="0"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66856" y="2387934"/>
                <a:ext cx="2736000" cy="2044800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 preferRelativeResize="0">
                <a:picLocks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95694" y="4505366"/>
                <a:ext cx="2736000" cy="2044800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 preferRelativeResize="0"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66856" y="4475934"/>
                <a:ext cx="2736000" cy="204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9614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28766</TotalTime>
  <Words>0</Words>
  <Application>Microsoft Office PowerPoint</Application>
  <PresentationFormat>宽屏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YXB</dc:creator>
  <cp:lastModifiedBy>xbyang</cp:lastModifiedBy>
  <cp:revision>48</cp:revision>
  <dcterms:created xsi:type="dcterms:W3CDTF">2022-06-19T01:25:38Z</dcterms:created>
  <dcterms:modified xsi:type="dcterms:W3CDTF">2022-11-02T03:33:31Z</dcterms:modified>
</cp:coreProperties>
</file>